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" y="3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Koepelgroep/Solardorf%20Kettenis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332007-56C1-4504-B823-A46B529D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63" y="1196668"/>
            <a:ext cx="6659489" cy="55211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1035" y="320623"/>
            <a:ext cx="7766936" cy="10968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de-DE" sz="7200" dirty="0"/>
              <a:t>Solar </a:t>
            </a:r>
            <a:r>
              <a:rPr lang="de-DE" sz="7200" dirty="0" err="1"/>
              <a:t>village</a:t>
            </a:r>
            <a:r>
              <a:rPr lang="de-DE" sz="7200" dirty="0"/>
              <a:t> Kettenis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6A911C-0DCD-41CD-A825-DCD0AE16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73" y="1196668"/>
            <a:ext cx="6659489" cy="5521181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F4C19EE0-3742-4CCF-ABFD-BAC1014A1AB0}"/>
              </a:ext>
            </a:extLst>
          </p:cNvPr>
          <p:cNvSpPr txBox="1">
            <a:spLocks/>
          </p:cNvSpPr>
          <p:nvPr/>
        </p:nvSpPr>
        <p:spPr>
          <a:xfrm>
            <a:off x="1401545" y="320623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200" dirty="0"/>
              <a:t>Solar </a:t>
            </a:r>
            <a:r>
              <a:rPr lang="de-DE" sz="7200" dirty="0" err="1"/>
              <a:t>village</a:t>
            </a:r>
            <a:r>
              <a:rPr lang="de-DE" sz="7200" dirty="0"/>
              <a:t> Kettenis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36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E9E89-8486-4222-A4EA-0CCF1640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39" y="463144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Sunflowers for the </a:t>
            </a:r>
            <a:br>
              <a:rPr lang="en-US" dirty="0"/>
            </a:br>
            <a:r>
              <a:rPr lang="en-US" dirty="0"/>
              <a:t>solar village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4CCD49-4F5C-4989-B939-FE80E5AD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245" y="3048356"/>
            <a:ext cx="8596668" cy="3880773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sz="2400" dirty="0"/>
              <a:t>Distribution of seeds and young plants to schoolchildren</a:t>
            </a:r>
          </a:p>
          <a:p>
            <a:r>
              <a:rPr lang="en-US" sz="2400" dirty="0"/>
              <a:t>- Distribution of seeds and young plants at the playground festival</a:t>
            </a:r>
          </a:p>
          <a:p>
            <a:r>
              <a:rPr lang="en-US" sz="2400" dirty="0"/>
              <a:t>- Planting of beds in Kettenis by the town gardener</a:t>
            </a:r>
          </a:p>
          <a:p>
            <a:r>
              <a:rPr lang="en-US" sz="2400" dirty="0"/>
              <a:t>- Involvement of beekeepers </a:t>
            </a:r>
          </a:p>
          <a:p>
            <a:r>
              <a:rPr lang="en-US" sz="2400" dirty="0"/>
              <a:t>- Appeal in the village newspaper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BF4A44-5E9F-4A23-819C-6C26245A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710374" cy="2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4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99B27CE-B282-409A-AF69-6A70B929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918" y="-64362"/>
            <a:ext cx="4762081" cy="34289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3008CE-4963-489E-832C-BA322918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74" y="329337"/>
            <a:ext cx="6788254" cy="1320800"/>
          </a:xfrm>
        </p:spPr>
        <p:txBody>
          <a:bodyPr/>
          <a:lstStyle/>
          <a:p>
            <a:pPr algn="ctr"/>
            <a:r>
              <a:rPr lang="de-DE" dirty="0"/>
              <a:t>Furter </a:t>
            </a:r>
            <a:r>
              <a:rPr lang="de-DE" dirty="0" err="1"/>
              <a:t>plans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mobility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D44DEA-CD40-4342-AA59-EB3DA17B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0539"/>
            <a:ext cx="7514183" cy="423672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734F3A2-052C-41A7-9B35-4CBD78709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720" y="3364636"/>
            <a:ext cx="5957902" cy="349336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43014F8-4E96-46E8-95E1-7E0E85614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10374" cy="2247089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F6458DC3-AED0-4431-997C-C117F01D0AFB}"/>
              </a:ext>
            </a:extLst>
          </p:cNvPr>
          <p:cNvSpPr txBox="1"/>
          <p:nvPr/>
        </p:nvSpPr>
        <p:spPr>
          <a:xfrm>
            <a:off x="0" y="2208597"/>
            <a:ext cx="708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Foundation of a association for the </a:t>
            </a:r>
            <a:r>
              <a:rPr lang="en-US" dirty="0" err="1"/>
              <a:t>organisation</a:t>
            </a:r>
            <a:r>
              <a:rPr lang="en-US" dirty="0"/>
              <a:t> of shared mobility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8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1FC0F-3DA6-49C9-8BAD-E22B3FA7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mobility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8C9EB3-0701-4D4B-8274-132F3D282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Mobility for seniors in Kettenis. Purchase of an electric car.</a:t>
            </a:r>
          </a:p>
          <a:p>
            <a:r>
              <a:rPr lang="en-US" sz="2400" dirty="0"/>
              <a:t>Foundation of an association with volunteer drivers and members who want to use the offer of being driven from A to B.</a:t>
            </a:r>
          </a:p>
          <a:p>
            <a:r>
              <a:rPr lang="en-US" sz="2400" dirty="0"/>
              <a:t>Installation of a charging station for electric cars. </a:t>
            </a:r>
          </a:p>
          <a:p>
            <a:r>
              <a:rPr lang="en-US" sz="2400" dirty="0"/>
              <a:t>Medium-term: provision of e-</a:t>
            </a:r>
            <a:r>
              <a:rPr lang="en-US" sz="2400" dirty="0" err="1"/>
              <a:t>biles</a:t>
            </a:r>
            <a:r>
              <a:rPr lang="en-US" sz="2400" dirty="0"/>
              <a:t> and e-cargo bikes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788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F6AF263-F8E6-4FF2-A04F-DF20CE405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7" y="1418610"/>
            <a:ext cx="6659489" cy="5521181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0FDAD64D-FE6C-4451-B230-CDEB25F11039}"/>
              </a:ext>
            </a:extLst>
          </p:cNvPr>
          <p:cNvSpPr txBox="1">
            <a:spLocks/>
          </p:cNvSpPr>
          <p:nvPr/>
        </p:nvSpPr>
        <p:spPr>
          <a:xfrm>
            <a:off x="1117459" y="542565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700" b="1" dirty="0"/>
              <a:t>Solar </a:t>
            </a:r>
            <a:r>
              <a:rPr lang="de-DE" sz="7700" b="1" dirty="0" err="1"/>
              <a:t>village</a:t>
            </a:r>
            <a:r>
              <a:rPr lang="de-DE" sz="7700" b="1" dirty="0"/>
              <a:t> Kettenis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45B9A3-DA7C-477E-8242-B9C1FA2B780F}"/>
              </a:ext>
            </a:extLst>
          </p:cNvPr>
          <p:cNvSpPr txBox="1"/>
          <p:nvPr/>
        </p:nvSpPr>
        <p:spPr>
          <a:xfrm rot="20366656">
            <a:off x="3728622" y="5020335"/>
            <a:ext cx="7173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Thank</a:t>
            </a:r>
            <a:r>
              <a:rPr lang="de-DE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de-DE" sz="60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You</a:t>
            </a:r>
            <a:r>
              <a:rPr lang="de-DE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53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39023" cy="1320800"/>
          </a:xfrm>
        </p:spPr>
        <p:txBody>
          <a:bodyPr/>
          <a:lstStyle/>
          <a:p>
            <a:pPr algn="ctr"/>
            <a:r>
              <a:rPr lang="en-US" dirty="0"/>
              <a:t>Solar village Kettenis</a:t>
            </a:r>
            <a:br>
              <a:rPr lang="en-US" dirty="0"/>
            </a:br>
            <a:r>
              <a:rPr lang="en-US" sz="2400" dirty="0"/>
              <a:t> A project of the village group Kettenis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127" y="2367627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The aims of the village group until 2025</a:t>
            </a:r>
          </a:p>
          <a:p>
            <a:pPr lvl="1"/>
            <a:r>
              <a:rPr lang="de-DE" sz="2400" dirty="0" err="1"/>
              <a:t>village</a:t>
            </a:r>
            <a:r>
              <a:rPr lang="de-DE" sz="2400" dirty="0"/>
              <a:t> </a:t>
            </a:r>
            <a:r>
              <a:rPr lang="de-DE" sz="2400" dirty="0" err="1"/>
              <a:t>centre</a:t>
            </a:r>
            <a:r>
              <a:rPr lang="de-DE" sz="2400" dirty="0"/>
              <a:t> </a:t>
            </a:r>
            <a:r>
              <a:rPr lang="de-DE" sz="2400" dirty="0" err="1"/>
              <a:t>renewal</a:t>
            </a:r>
            <a:endParaRPr lang="de-DE" sz="2400" dirty="0"/>
          </a:p>
          <a:p>
            <a:pPr lvl="1"/>
            <a:r>
              <a:rPr lang="de-DE" sz="2400" dirty="0"/>
              <a:t>Traffic </a:t>
            </a:r>
            <a:r>
              <a:rPr lang="de-DE" sz="2400" dirty="0" err="1"/>
              <a:t>claming</a:t>
            </a:r>
            <a:endParaRPr lang="de-DE" sz="2400" dirty="0"/>
          </a:p>
          <a:p>
            <a:pPr lvl="1"/>
            <a:r>
              <a:rPr lang="de-DE" sz="2400" dirty="0"/>
              <a:t>Mobility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seniors</a:t>
            </a:r>
            <a:endParaRPr lang="de-DE" sz="2400" dirty="0"/>
          </a:p>
          <a:p>
            <a:pPr lvl="1"/>
            <a:r>
              <a:rPr lang="de-DE" sz="2400" dirty="0"/>
              <a:t>Environment and </a:t>
            </a:r>
            <a:r>
              <a:rPr lang="de-DE" sz="2400" dirty="0" err="1"/>
              <a:t>nature</a:t>
            </a:r>
            <a:r>
              <a:rPr lang="de-DE" sz="2400" dirty="0"/>
              <a:t> </a:t>
            </a:r>
            <a:r>
              <a:rPr lang="de-DE" sz="2400" dirty="0" err="1"/>
              <a:t>protection</a:t>
            </a:r>
            <a:endParaRPr lang="de-DE" sz="2400" dirty="0"/>
          </a:p>
          <a:p>
            <a:pPr lvl="1"/>
            <a:r>
              <a:rPr lang="de-DE" sz="2400" dirty="0"/>
              <a:t>Meeting </a:t>
            </a:r>
            <a:r>
              <a:rPr lang="de-DE" sz="2400" dirty="0" err="1"/>
              <a:t>place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young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endParaRPr lang="de-DE" sz="2400" dirty="0"/>
          </a:p>
          <a:p>
            <a:pPr lvl="1"/>
            <a:r>
              <a:rPr lang="de-DE" sz="2400" dirty="0">
                <a:solidFill>
                  <a:srgbClr val="FF0000"/>
                </a:solidFill>
              </a:rPr>
              <a:t>50% </a:t>
            </a:r>
            <a:r>
              <a:rPr lang="de-DE" sz="2400" dirty="0" err="1">
                <a:solidFill>
                  <a:srgbClr val="FF0000"/>
                </a:solidFill>
              </a:rPr>
              <a:t>renewable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energies</a:t>
            </a:r>
            <a:endParaRPr lang="de-DE" sz="2400" dirty="0">
              <a:solidFill>
                <a:srgbClr val="FF0000"/>
              </a:solidFill>
            </a:endParaRPr>
          </a:p>
          <a:p>
            <a:pPr lvl="1"/>
            <a:r>
              <a:rPr lang="de-DE" sz="2400" dirty="0" err="1"/>
              <a:t>Extention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school</a:t>
            </a:r>
            <a:endParaRPr lang="de-DE" sz="2400" dirty="0"/>
          </a:p>
          <a:p>
            <a:pPr lvl="1"/>
            <a:r>
              <a:rPr lang="de-DE" sz="2400" dirty="0" err="1"/>
              <a:t>Charging</a:t>
            </a:r>
            <a:r>
              <a:rPr lang="de-DE" sz="2400" dirty="0"/>
              <a:t> </a:t>
            </a:r>
            <a:r>
              <a:rPr lang="de-DE" sz="2400" dirty="0" err="1"/>
              <a:t>station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electric</a:t>
            </a:r>
            <a:r>
              <a:rPr lang="de-DE" sz="2400" dirty="0"/>
              <a:t> </a:t>
            </a:r>
            <a:r>
              <a:rPr lang="de-DE" sz="2400" dirty="0" err="1"/>
              <a:t>cars</a:t>
            </a: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05DFD9-EF02-4685-9894-A6BB5BF8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11" y="1916349"/>
            <a:ext cx="5856918" cy="49416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ECDF14-6B4E-439A-99FF-8D76F60A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710374" cy="2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5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The solar </a:t>
            </a:r>
            <a:r>
              <a:rPr lang="de-DE" dirty="0" err="1"/>
              <a:t>village</a:t>
            </a:r>
            <a:r>
              <a:rPr lang="de-DE" dirty="0"/>
              <a:t> </a:t>
            </a:r>
            <a:r>
              <a:rPr lang="de-DE"/>
              <a:t>idea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68096" y="3054710"/>
            <a:ext cx="5303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Kettenis has many solar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27.2% of electricity demand from 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Target= 50% by 2025</a:t>
            </a:r>
            <a:endParaRPr lang="de-DE" sz="2400" dirty="0"/>
          </a:p>
          <a:p>
            <a:r>
              <a:rPr lang="de-DE" sz="2400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74CBF9-9F7A-475B-A18C-7E0FDF4D1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72" y="1930400"/>
            <a:ext cx="6217328" cy="48876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651284B-4E79-4043-B589-ECAAF6C5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710374" cy="2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3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7126" y="774970"/>
            <a:ext cx="6567378" cy="1320800"/>
          </a:xfrm>
        </p:spPr>
        <p:txBody>
          <a:bodyPr/>
          <a:lstStyle/>
          <a:p>
            <a:pPr algn="ctr"/>
            <a:r>
              <a:rPr lang="de-DE" dirty="0" err="1"/>
              <a:t>Raising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awareness</a:t>
            </a:r>
            <a:r>
              <a:rPr lang="de-DE" dirty="0"/>
              <a:t>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977227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Report in the village newspaper</a:t>
            </a: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9BF16F-43CD-463A-A3FA-95ADBD6C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20" y="-68094"/>
            <a:ext cx="4972580" cy="69260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50486-0574-4D5D-8CE9-251108CD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710374" cy="2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1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08960" y="195072"/>
            <a:ext cx="6165042" cy="1320800"/>
          </a:xfrm>
        </p:spPr>
        <p:txBody>
          <a:bodyPr/>
          <a:lstStyle/>
          <a:p>
            <a:pPr algn="ctr"/>
            <a:r>
              <a:rPr lang="de-DE" dirty="0" err="1"/>
              <a:t>Raising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awareness</a:t>
            </a:r>
            <a:r>
              <a:rPr lang="de-DE" dirty="0"/>
              <a:t>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3245678"/>
            <a:ext cx="1939406" cy="2036442"/>
          </a:xfrm>
        </p:spPr>
        <p:txBody>
          <a:bodyPr>
            <a:normAutofit/>
          </a:bodyPr>
          <a:lstStyle/>
          <a:p>
            <a:r>
              <a:rPr lang="de-DE" sz="2400" dirty="0"/>
              <a:t>Report on German Television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7D980F-C536-4477-A382-2AC760D3A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0374" cy="2247089"/>
          </a:xfrm>
          <a:prstGeom prst="rect">
            <a:avLst/>
          </a:prstGeom>
        </p:spPr>
      </p:pic>
      <p:pic>
        <p:nvPicPr>
          <p:cNvPr id="6" name="Grafik 5">
            <a:hlinkClick r:id="rId3" action="ppaction://hlinkfile"/>
            <a:extLst>
              <a:ext uri="{FF2B5EF4-FFF2-40B4-BE49-F238E27FC236}">
                <a16:creationId xmlns:a16="http://schemas.microsoft.com/office/drawing/2014/main" id="{3FCA405D-FCF7-4A4C-90E0-388EA2BA8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643" y="2096823"/>
            <a:ext cx="8463379" cy="47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8165" y="677694"/>
            <a:ext cx="5957778" cy="1320800"/>
          </a:xfrm>
        </p:spPr>
        <p:txBody>
          <a:bodyPr/>
          <a:lstStyle/>
          <a:p>
            <a:pPr algn="ctr"/>
            <a:r>
              <a:rPr lang="de-DE" dirty="0" err="1"/>
              <a:t>Raising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awareness</a:t>
            </a:r>
            <a:r>
              <a:rPr lang="de-DE" dirty="0"/>
              <a:t> 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3416365"/>
            <a:ext cx="8596668" cy="3880773"/>
          </a:xfrm>
        </p:spPr>
        <p:txBody>
          <a:bodyPr>
            <a:normAutofit/>
          </a:bodyPr>
          <a:lstStyle/>
          <a:p>
            <a:r>
              <a:rPr lang="de-DE" sz="2400" dirty="0"/>
              <a:t>Report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reagional</a:t>
            </a:r>
            <a:r>
              <a:rPr lang="de-DE" sz="2400" dirty="0"/>
              <a:t> </a:t>
            </a:r>
            <a:r>
              <a:rPr lang="de-DE" sz="2400" dirty="0" err="1"/>
              <a:t>newspaper</a:t>
            </a: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87A7AF-DD20-447C-A31C-66E9E536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710374" cy="22470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D1B4AF-DA29-4D5B-850C-1C1D1A9C9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138" y="-12635"/>
            <a:ext cx="4644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27F2D7-F451-4672-9ED8-38E4059A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2928" y="609600"/>
            <a:ext cx="6421074" cy="1320800"/>
          </a:xfrm>
        </p:spPr>
        <p:txBody>
          <a:bodyPr/>
          <a:lstStyle/>
          <a:p>
            <a:pPr algn="ctr"/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Raising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public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awareness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4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C483C7A-CD4D-4403-830B-DAA7C90B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19168" cy="4318032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79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ED178-198A-41E8-AE6C-C66FAA6B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47456"/>
            <a:ext cx="8596668" cy="1320800"/>
          </a:xfrm>
        </p:spPr>
        <p:txBody>
          <a:bodyPr/>
          <a:lstStyle/>
          <a:p>
            <a:pPr algn="ctr"/>
            <a:r>
              <a:rPr lang="de-DE" dirty="0"/>
              <a:t>Citizens‘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the cooperative Courant </a:t>
            </a:r>
            <a:r>
              <a:rPr lang="en-US" dirty="0" err="1"/>
              <a:t>d'air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4B7F4-E7A9-4ED2-923E-A264029F1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188" y="279454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Target of this meeting:</a:t>
            </a:r>
          </a:p>
          <a:p>
            <a:endParaRPr lang="en-US" sz="2400" dirty="0"/>
          </a:p>
          <a:p>
            <a:pPr lvl="1"/>
            <a:r>
              <a:rPr lang="en-US" sz="2400" dirty="0"/>
              <a:t>- Demonstrate that PV is still profitable</a:t>
            </a:r>
          </a:p>
          <a:p>
            <a:pPr lvl="1"/>
            <a:r>
              <a:rPr lang="en-US" sz="2400" dirty="0"/>
              <a:t>- Presentation of the Courant </a:t>
            </a:r>
            <a:r>
              <a:rPr lang="en-US" sz="2400" dirty="0" err="1"/>
              <a:t>d'air</a:t>
            </a:r>
            <a:r>
              <a:rPr lang="en-US" sz="2400" dirty="0"/>
              <a:t> citizens' cooperative</a:t>
            </a:r>
          </a:p>
          <a:p>
            <a:pPr lvl="1"/>
            <a:r>
              <a:rPr lang="en-US" sz="2400" dirty="0"/>
              <a:t>- Presentation of models for the grouped purchase of PV</a:t>
            </a:r>
          </a:p>
          <a:p>
            <a:pPr lvl="1"/>
            <a:r>
              <a:rPr lang="en-US" sz="2400" dirty="0"/>
              <a:t>- Advertising for renewable energies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8EC08B-A37C-4609-AF0F-497369D31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710374" cy="2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5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8832" y="524256"/>
            <a:ext cx="5665170" cy="1085088"/>
          </a:xfrm>
        </p:spPr>
        <p:txBody>
          <a:bodyPr/>
          <a:lstStyle/>
          <a:p>
            <a:pPr algn="ctr"/>
            <a:r>
              <a:rPr lang="de-DE" dirty="0"/>
              <a:t>Sonnenblumenaktion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766" y="3196909"/>
            <a:ext cx="8596668" cy="3880773"/>
          </a:xfrm>
        </p:spPr>
        <p:txBody>
          <a:bodyPr/>
          <a:lstStyle/>
          <a:p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7998" cy="28596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B77733-2824-4FB0-B8B8-3D0FCBA3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37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250</Words>
  <Application>Microsoft Office PowerPoint</Application>
  <PresentationFormat>Breitbild</PresentationFormat>
  <Paragraphs>49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Trebuchet MS</vt:lpstr>
      <vt:lpstr>Wingdings 3</vt:lpstr>
      <vt:lpstr>Facette</vt:lpstr>
      <vt:lpstr> </vt:lpstr>
      <vt:lpstr>Solar village Kettenis  A project of the village group Kettenis</vt:lpstr>
      <vt:lpstr>The solar village idea</vt:lpstr>
      <vt:lpstr>Raising public  awareness 1</vt:lpstr>
      <vt:lpstr>Raising public  awareness 2</vt:lpstr>
      <vt:lpstr>Raising public  awareness 3</vt:lpstr>
      <vt:lpstr>Raising public  awareness 4</vt:lpstr>
      <vt:lpstr>Citizens‘ meeting with  the cooperative Courant d'air </vt:lpstr>
      <vt:lpstr>Sonnenblumenaktion</vt:lpstr>
      <vt:lpstr>Sunflowers for the  solar village</vt:lpstr>
      <vt:lpstr>Furter plans:  shared mobility</vt:lpstr>
      <vt:lpstr>Shared mobility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Grero</dc:creator>
  <cp:lastModifiedBy>Gisela Nacken</cp:lastModifiedBy>
  <cp:revision>21</cp:revision>
  <dcterms:created xsi:type="dcterms:W3CDTF">2019-01-16T18:18:47Z</dcterms:created>
  <dcterms:modified xsi:type="dcterms:W3CDTF">2019-03-10T16:25:16Z</dcterms:modified>
</cp:coreProperties>
</file>